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4" r:id="rId3"/>
    <p:sldId id="263" r:id="rId4"/>
    <p:sldId id="261" r:id="rId5"/>
    <p:sldId id="258" r:id="rId6"/>
    <p:sldId id="260" r:id="rId7"/>
    <p:sldId id="262" r:id="rId8"/>
    <p:sldId id="265" r:id="rId9"/>
    <p:sldId id="257"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44"/>
    <p:restoredTop sz="95468"/>
  </p:normalViewPr>
  <p:slideViewPr>
    <p:cSldViewPr snapToGrid="0" snapToObjects="1">
      <p:cViewPr varScale="1">
        <p:scale>
          <a:sx n="119" d="100"/>
          <a:sy n="119" d="100"/>
        </p:scale>
        <p:origin x="5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EC7538-6EBE-994F-97C7-F796F62463E6}" type="datetimeFigureOut">
              <a:rPr lang="en-US" smtClean="0"/>
              <a:t>9/27/19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B6709-937D-D04B-8584-521AA43174B0}" type="slidenum">
              <a:rPr lang="en-US" smtClean="0"/>
              <a:t>‹#›</a:t>
            </a:fld>
            <a:endParaRPr lang="en-US"/>
          </a:p>
        </p:txBody>
      </p:sp>
    </p:spTree>
    <p:extLst>
      <p:ext uri="{BB962C8B-B14F-4D97-AF65-F5344CB8AC3E}">
        <p14:creationId xmlns:p14="http://schemas.microsoft.com/office/powerpoint/2010/main" val="4023968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Ayanna_Pressley"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Ayanna_Pressle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Ayanna_Pressle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https://</a:t>
            </a:r>
            <a:r>
              <a:rPr lang="en-US" dirty="0" err="1"/>
              <a:t>upload.wikimedia.org</a:t>
            </a:r>
            <a:r>
              <a:rPr lang="en-US" dirty="0"/>
              <a:t>/</a:t>
            </a:r>
            <a:r>
              <a:rPr lang="en-US" dirty="0" err="1"/>
              <a:t>wikipedia</a:t>
            </a:r>
            <a:r>
              <a:rPr lang="en-US" dirty="0"/>
              <a:t>/commons/b/b9/</a:t>
            </a:r>
            <a:r>
              <a:rPr lang="en-US" dirty="0" err="1"/>
              <a:t>Ayanna_Pressley_Portrait.jpg</a:t>
            </a:r>
            <a:endParaRPr lang="en-US" dirty="0"/>
          </a:p>
        </p:txBody>
      </p:sp>
      <p:sp>
        <p:nvSpPr>
          <p:cNvPr id="4" name="Slide Number Placeholder 3"/>
          <p:cNvSpPr>
            <a:spLocks noGrp="1"/>
          </p:cNvSpPr>
          <p:nvPr>
            <p:ph type="sldNum" sz="quarter" idx="5"/>
          </p:nvPr>
        </p:nvSpPr>
        <p:spPr/>
        <p:txBody>
          <a:bodyPr/>
          <a:lstStyle/>
          <a:p>
            <a:fld id="{561B6709-937D-D04B-8584-521AA43174B0}" type="slidenum">
              <a:rPr lang="en-US" smtClean="0"/>
              <a:t>1</a:t>
            </a:fld>
            <a:endParaRPr lang="en-US"/>
          </a:p>
        </p:txBody>
      </p:sp>
    </p:spTree>
    <p:extLst>
      <p:ext uri="{BB962C8B-B14F-4D97-AF65-F5344CB8AC3E}">
        <p14:creationId xmlns:p14="http://schemas.microsoft.com/office/powerpoint/2010/main" val="438761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i.pinimg.com</a:t>
            </a:r>
            <a:r>
              <a:rPr lang="en-US" dirty="0"/>
              <a:t>/originals/68/7e/76/687e76fdf22e5ad3f2daa07311a4737d.png</a:t>
            </a:r>
          </a:p>
        </p:txBody>
      </p:sp>
      <p:sp>
        <p:nvSpPr>
          <p:cNvPr id="4" name="Slide Number Placeholder 3"/>
          <p:cNvSpPr>
            <a:spLocks noGrp="1"/>
          </p:cNvSpPr>
          <p:nvPr>
            <p:ph type="sldNum" sz="quarter" idx="5"/>
          </p:nvPr>
        </p:nvSpPr>
        <p:spPr/>
        <p:txBody>
          <a:bodyPr/>
          <a:lstStyle/>
          <a:p>
            <a:fld id="{561B6709-937D-D04B-8584-521AA43174B0}" type="slidenum">
              <a:rPr lang="en-US" smtClean="0"/>
              <a:t>2</a:t>
            </a:fld>
            <a:endParaRPr lang="en-US"/>
          </a:p>
        </p:txBody>
      </p:sp>
    </p:spTree>
    <p:extLst>
      <p:ext uri="{BB962C8B-B14F-4D97-AF65-F5344CB8AC3E}">
        <p14:creationId xmlns:p14="http://schemas.microsoft.com/office/powerpoint/2010/main" val="239672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https://encrypted-tbn0.gstatic.com/</a:t>
            </a:r>
            <a:r>
              <a:rPr lang="en-US" dirty="0" err="1"/>
              <a:t>images?q</a:t>
            </a:r>
            <a:r>
              <a:rPr lang="en-US" dirty="0"/>
              <a:t>=tbn:ANd9GcSWQHV4hbWLTmQ5fdlbLvyW5Ltrm31Xrjc_2nzv176lKUsTCieZnA</a:t>
            </a:r>
          </a:p>
        </p:txBody>
      </p:sp>
      <p:sp>
        <p:nvSpPr>
          <p:cNvPr id="4" name="Slide Number Placeholder 3"/>
          <p:cNvSpPr>
            <a:spLocks noGrp="1"/>
          </p:cNvSpPr>
          <p:nvPr>
            <p:ph type="sldNum" sz="quarter" idx="5"/>
          </p:nvPr>
        </p:nvSpPr>
        <p:spPr/>
        <p:txBody>
          <a:bodyPr/>
          <a:lstStyle/>
          <a:p>
            <a:fld id="{561B6709-937D-D04B-8584-521AA43174B0}" type="slidenum">
              <a:rPr lang="en-US" smtClean="0"/>
              <a:t>4</a:t>
            </a:fld>
            <a:endParaRPr lang="en-US"/>
          </a:p>
        </p:txBody>
      </p:sp>
    </p:spTree>
    <p:extLst>
      <p:ext uri="{BB962C8B-B14F-4D97-AF65-F5344CB8AC3E}">
        <p14:creationId xmlns:p14="http://schemas.microsoft.com/office/powerpoint/2010/main" val="760496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a:t>
            </a:r>
            <a:r>
              <a:rPr lang="en-US" dirty="0">
                <a:hlinkClick r:id="rId3"/>
              </a:rPr>
              <a:t>https://en.wikipedia.org/wiki/Ayanna_Pressley</a:t>
            </a:r>
            <a:endParaRPr lang="en-US" dirty="0"/>
          </a:p>
          <a:p>
            <a:r>
              <a:rPr lang="en-US" dirty="0"/>
              <a:t>Main Point: combinations of characters can be represented as a variable</a:t>
            </a:r>
          </a:p>
          <a:p>
            <a:endParaRPr lang="en-US" dirty="0"/>
          </a:p>
        </p:txBody>
      </p:sp>
      <p:sp>
        <p:nvSpPr>
          <p:cNvPr id="4" name="Slide Number Placeholder 3"/>
          <p:cNvSpPr>
            <a:spLocks noGrp="1"/>
          </p:cNvSpPr>
          <p:nvPr>
            <p:ph type="sldNum" sz="quarter" idx="5"/>
          </p:nvPr>
        </p:nvSpPr>
        <p:spPr/>
        <p:txBody>
          <a:bodyPr/>
          <a:lstStyle/>
          <a:p>
            <a:fld id="{561B6709-937D-D04B-8584-521AA43174B0}" type="slidenum">
              <a:rPr lang="en-US" smtClean="0"/>
              <a:t>5</a:t>
            </a:fld>
            <a:endParaRPr lang="en-US"/>
          </a:p>
        </p:txBody>
      </p:sp>
    </p:spTree>
    <p:extLst>
      <p:ext uri="{BB962C8B-B14F-4D97-AF65-F5344CB8AC3E}">
        <p14:creationId xmlns:p14="http://schemas.microsoft.com/office/powerpoint/2010/main" val="373337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Information: </a:t>
            </a:r>
            <a:r>
              <a:rPr lang="en-US" dirty="0">
                <a:hlinkClick r:id="rId3"/>
              </a:rPr>
              <a:t>https://en.wikipedia.org/wiki/Ayanna_Pressley</a:t>
            </a:r>
            <a:endParaRPr lang="en-US" dirty="0"/>
          </a:p>
          <a:p>
            <a:r>
              <a:rPr lang="en-US" dirty="0"/>
              <a:t>Main Point: </a:t>
            </a:r>
          </a:p>
        </p:txBody>
      </p:sp>
      <p:sp>
        <p:nvSpPr>
          <p:cNvPr id="4" name="Slide Number Placeholder 3"/>
          <p:cNvSpPr>
            <a:spLocks noGrp="1"/>
          </p:cNvSpPr>
          <p:nvPr>
            <p:ph type="sldNum" sz="quarter" idx="5"/>
          </p:nvPr>
        </p:nvSpPr>
        <p:spPr/>
        <p:txBody>
          <a:bodyPr/>
          <a:lstStyle/>
          <a:p>
            <a:fld id="{561B6709-937D-D04B-8584-521AA43174B0}" type="slidenum">
              <a:rPr lang="en-US" smtClean="0"/>
              <a:t>6</a:t>
            </a:fld>
            <a:endParaRPr lang="en-US"/>
          </a:p>
        </p:txBody>
      </p:sp>
    </p:spTree>
    <p:extLst>
      <p:ext uri="{BB962C8B-B14F-4D97-AF65-F5344CB8AC3E}">
        <p14:creationId xmlns:p14="http://schemas.microsoft.com/office/powerpoint/2010/main" val="1740630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t>
            </a:r>
            <a:r>
              <a:rPr lang="en-US" dirty="0">
                <a:hlinkClick r:id="rId3"/>
              </a:rPr>
              <a:t>https://en.wikipedia.org/wiki/Ayanna_Pressley</a:t>
            </a:r>
            <a:endParaRPr lang="en-US" dirty="0"/>
          </a:p>
          <a:p>
            <a:r>
              <a:rPr lang="en-US" dirty="0"/>
              <a:t>Main Point: numbers can be variables and it can be presented as integers (whole numbers) like for votes OR as float (decimal numbers) like percentage of votes. Plus, we can put them in a list. </a:t>
            </a:r>
          </a:p>
        </p:txBody>
      </p:sp>
      <p:sp>
        <p:nvSpPr>
          <p:cNvPr id="4" name="Slide Number Placeholder 3"/>
          <p:cNvSpPr>
            <a:spLocks noGrp="1"/>
          </p:cNvSpPr>
          <p:nvPr>
            <p:ph type="sldNum" sz="quarter" idx="5"/>
          </p:nvPr>
        </p:nvSpPr>
        <p:spPr/>
        <p:txBody>
          <a:bodyPr/>
          <a:lstStyle/>
          <a:p>
            <a:fld id="{561B6709-937D-D04B-8584-521AA43174B0}" type="slidenum">
              <a:rPr lang="en-US" smtClean="0"/>
              <a:t>8</a:t>
            </a:fld>
            <a:endParaRPr lang="en-US"/>
          </a:p>
        </p:txBody>
      </p:sp>
    </p:spTree>
    <p:extLst>
      <p:ext uri="{BB962C8B-B14F-4D97-AF65-F5344CB8AC3E}">
        <p14:creationId xmlns:p14="http://schemas.microsoft.com/office/powerpoint/2010/main" val="3157703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GWC: https://</a:t>
            </a:r>
            <a:r>
              <a:rPr lang="en-US" dirty="0" err="1"/>
              <a:t>blogs.loc.gov</a:t>
            </a:r>
            <a:r>
              <a:rPr lang="en-US" dirty="0"/>
              <a:t>/loc/files/2019/07/</a:t>
            </a:r>
            <a:r>
              <a:rPr lang="en-US" dirty="0" err="1"/>
              <a:t>GWC.jpg</a:t>
            </a:r>
            <a:endParaRPr lang="en-US" dirty="0"/>
          </a:p>
        </p:txBody>
      </p:sp>
      <p:sp>
        <p:nvSpPr>
          <p:cNvPr id="4" name="Slide Number Placeholder 3"/>
          <p:cNvSpPr>
            <a:spLocks noGrp="1"/>
          </p:cNvSpPr>
          <p:nvPr>
            <p:ph type="sldNum" sz="quarter" idx="5"/>
          </p:nvPr>
        </p:nvSpPr>
        <p:spPr/>
        <p:txBody>
          <a:bodyPr/>
          <a:lstStyle/>
          <a:p>
            <a:fld id="{561B6709-937D-D04B-8584-521AA43174B0}" type="slidenum">
              <a:rPr lang="en-US" smtClean="0"/>
              <a:t>9</a:t>
            </a:fld>
            <a:endParaRPr lang="en-US"/>
          </a:p>
        </p:txBody>
      </p:sp>
    </p:spTree>
    <p:extLst>
      <p:ext uri="{BB962C8B-B14F-4D97-AF65-F5344CB8AC3E}">
        <p14:creationId xmlns:p14="http://schemas.microsoft.com/office/powerpoint/2010/main" val="2128062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CDD1-B097-C141-972A-7052ADFDA8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6B8AED-A9CB-ED40-8911-4DBBBEE9D6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6CC420-B314-9E46-ABD2-84961338E8F2}"/>
              </a:ext>
            </a:extLst>
          </p:cNvPr>
          <p:cNvSpPr>
            <a:spLocks noGrp="1"/>
          </p:cNvSpPr>
          <p:nvPr>
            <p:ph type="dt" sz="half" idx="10"/>
          </p:nvPr>
        </p:nvSpPr>
        <p:spPr/>
        <p:txBody>
          <a:bodyPr/>
          <a:lstStyle/>
          <a:p>
            <a:fld id="{670B139F-D03F-7246-8A45-4B70135C17F0}" type="datetimeFigureOut">
              <a:rPr lang="en-US" smtClean="0"/>
              <a:t>9/27/19</a:t>
            </a:fld>
            <a:endParaRPr lang="en-US"/>
          </a:p>
        </p:txBody>
      </p:sp>
      <p:sp>
        <p:nvSpPr>
          <p:cNvPr id="5" name="Footer Placeholder 4">
            <a:extLst>
              <a:ext uri="{FF2B5EF4-FFF2-40B4-BE49-F238E27FC236}">
                <a16:creationId xmlns:a16="http://schemas.microsoft.com/office/drawing/2014/main" id="{71C9F294-12BC-9641-BDEE-5213B3DB7A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ABA43-ED66-EB41-ABF9-B2BE71B4C13D}"/>
              </a:ext>
            </a:extLst>
          </p:cNvPr>
          <p:cNvSpPr>
            <a:spLocks noGrp="1"/>
          </p:cNvSpPr>
          <p:nvPr>
            <p:ph type="sldNum" sz="quarter" idx="12"/>
          </p:nvPr>
        </p:nvSpPr>
        <p:spPr/>
        <p:txBody>
          <a:bodyPr/>
          <a:lstStyle/>
          <a:p>
            <a:fld id="{8C811A5F-6F73-964B-BC4B-7552A97BC53C}" type="slidenum">
              <a:rPr lang="en-US" smtClean="0"/>
              <a:t>‹#›</a:t>
            </a:fld>
            <a:endParaRPr lang="en-US"/>
          </a:p>
        </p:txBody>
      </p:sp>
    </p:spTree>
    <p:extLst>
      <p:ext uri="{BB962C8B-B14F-4D97-AF65-F5344CB8AC3E}">
        <p14:creationId xmlns:p14="http://schemas.microsoft.com/office/powerpoint/2010/main" val="18614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F5B8E-1FD3-8846-84E1-8D461D5AE2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808B45-5899-1C4E-AFF5-A741C9C5A0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0666D1-EF24-0B4D-8937-6274655CB2BA}"/>
              </a:ext>
            </a:extLst>
          </p:cNvPr>
          <p:cNvSpPr>
            <a:spLocks noGrp="1"/>
          </p:cNvSpPr>
          <p:nvPr>
            <p:ph type="dt" sz="half" idx="10"/>
          </p:nvPr>
        </p:nvSpPr>
        <p:spPr/>
        <p:txBody>
          <a:bodyPr/>
          <a:lstStyle/>
          <a:p>
            <a:fld id="{670B139F-D03F-7246-8A45-4B70135C17F0}" type="datetimeFigureOut">
              <a:rPr lang="en-US" smtClean="0"/>
              <a:t>9/27/19</a:t>
            </a:fld>
            <a:endParaRPr lang="en-US"/>
          </a:p>
        </p:txBody>
      </p:sp>
      <p:sp>
        <p:nvSpPr>
          <p:cNvPr id="5" name="Footer Placeholder 4">
            <a:extLst>
              <a:ext uri="{FF2B5EF4-FFF2-40B4-BE49-F238E27FC236}">
                <a16:creationId xmlns:a16="http://schemas.microsoft.com/office/drawing/2014/main" id="{9167EA7A-BB0E-D643-B5DC-FBCD5BDA7C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92E02B-28DA-9D4C-AC12-446E26D2B82D}"/>
              </a:ext>
            </a:extLst>
          </p:cNvPr>
          <p:cNvSpPr>
            <a:spLocks noGrp="1"/>
          </p:cNvSpPr>
          <p:nvPr>
            <p:ph type="sldNum" sz="quarter" idx="12"/>
          </p:nvPr>
        </p:nvSpPr>
        <p:spPr/>
        <p:txBody>
          <a:bodyPr/>
          <a:lstStyle/>
          <a:p>
            <a:fld id="{8C811A5F-6F73-964B-BC4B-7552A97BC53C}" type="slidenum">
              <a:rPr lang="en-US" smtClean="0"/>
              <a:t>‹#›</a:t>
            </a:fld>
            <a:endParaRPr lang="en-US"/>
          </a:p>
        </p:txBody>
      </p:sp>
    </p:spTree>
    <p:extLst>
      <p:ext uri="{BB962C8B-B14F-4D97-AF65-F5344CB8AC3E}">
        <p14:creationId xmlns:p14="http://schemas.microsoft.com/office/powerpoint/2010/main" val="1121354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2AED7B-7CDA-764C-A0F3-00C8DD07BB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37832D-7490-3442-96B7-251ED09D29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F13387-E8B0-F34E-9B45-7F30339B7EDC}"/>
              </a:ext>
            </a:extLst>
          </p:cNvPr>
          <p:cNvSpPr>
            <a:spLocks noGrp="1"/>
          </p:cNvSpPr>
          <p:nvPr>
            <p:ph type="dt" sz="half" idx="10"/>
          </p:nvPr>
        </p:nvSpPr>
        <p:spPr/>
        <p:txBody>
          <a:bodyPr/>
          <a:lstStyle/>
          <a:p>
            <a:fld id="{670B139F-D03F-7246-8A45-4B70135C17F0}" type="datetimeFigureOut">
              <a:rPr lang="en-US" smtClean="0"/>
              <a:t>9/27/19</a:t>
            </a:fld>
            <a:endParaRPr lang="en-US"/>
          </a:p>
        </p:txBody>
      </p:sp>
      <p:sp>
        <p:nvSpPr>
          <p:cNvPr id="5" name="Footer Placeholder 4">
            <a:extLst>
              <a:ext uri="{FF2B5EF4-FFF2-40B4-BE49-F238E27FC236}">
                <a16:creationId xmlns:a16="http://schemas.microsoft.com/office/drawing/2014/main" id="{8C1EFDBC-F976-9547-9DB3-41560DE2EC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6778D-A749-854F-B7A5-7610D65B7FB4}"/>
              </a:ext>
            </a:extLst>
          </p:cNvPr>
          <p:cNvSpPr>
            <a:spLocks noGrp="1"/>
          </p:cNvSpPr>
          <p:nvPr>
            <p:ph type="sldNum" sz="quarter" idx="12"/>
          </p:nvPr>
        </p:nvSpPr>
        <p:spPr/>
        <p:txBody>
          <a:bodyPr/>
          <a:lstStyle/>
          <a:p>
            <a:fld id="{8C811A5F-6F73-964B-BC4B-7552A97BC53C}" type="slidenum">
              <a:rPr lang="en-US" smtClean="0"/>
              <a:t>‹#›</a:t>
            </a:fld>
            <a:endParaRPr lang="en-US"/>
          </a:p>
        </p:txBody>
      </p:sp>
    </p:spTree>
    <p:extLst>
      <p:ext uri="{BB962C8B-B14F-4D97-AF65-F5344CB8AC3E}">
        <p14:creationId xmlns:p14="http://schemas.microsoft.com/office/powerpoint/2010/main" val="4143511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7CCDA-2844-C142-A95C-A51E2E1A04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133D1C-AD7C-0A46-8876-B17EDB028E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87F27D-C21B-0840-BEC6-FD213C4E2558}"/>
              </a:ext>
            </a:extLst>
          </p:cNvPr>
          <p:cNvSpPr>
            <a:spLocks noGrp="1"/>
          </p:cNvSpPr>
          <p:nvPr>
            <p:ph type="dt" sz="half" idx="10"/>
          </p:nvPr>
        </p:nvSpPr>
        <p:spPr/>
        <p:txBody>
          <a:bodyPr/>
          <a:lstStyle/>
          <a:p>
            <a:fld id="{670B139F-D03F-7246-8A45-4B70135C17F0}" type="datetimeFigureOut">
              <a:rPr lang="en-US" smtClean="0"/>
              <a:t>9/27/19</a:t>
            </a:fld>
            <a:endParaRPr lang="en-US"/>
          </a:p>
        </p:txBody>
      </p:sp>
      <p:sp>
        <p:nvSpPr>
          <p:cNvPr id="5" name="Footer Placeholder 4">
            <a:extLst>
              <a:ext uri="{FF2B5EF4-FFF2-40B4-BE49-F238E27FC236}">
                <a16:creationId xmlns:a16="http://schemas.microsoft.com/office/drawing/2014/main" id="{C72DF56E-AF2E-EC43-8622-4C8B6F9D78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122021-059E-C94A-BD75-C53E94C7210F}"/>
              </a:ext>
            </a:extLst>
          </p:cNvPr>
          <p:cNvSpPr>
            <a:spLocks noGrp="1"/>
          </p:cNvSpPr>
          <p:nvPr>
            <p:ph type="sldNum" sz="quarter" idx="12"/>
          </p:nvPr>
        </p:nvSpPr>
        <p:spPr/>
        <p:txBody>
          <a:bodyPr/>
          <a:lstStyle/>
          <a:p>
            <a:fld id="{8C811A5F-6F73-964B-BC4B-7552A97BC53C}" type="slidenum">
              <a:rPr lang="en-US" smtClean="0"/>
              <a:t>‹#›</a:t>
            </a:fld>
            <a:endParaRPr lang="en-US"/>
          </a:p>
        </p:txBody>
      </p:sp>
    </p:spTree>
    <p:extLst>
      <p:ext uri="{BB962C8B-B14F-4D97-AF65-F5344CB8AC3E}">
        <p14:creationId xmlns:p14="http://schemas.microsoft.com/office/powerpoint/2010/main" val="1631568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F67F1-F2F0-5A47-AD72-5E602CDE83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6CB2F2-B610-384F-851C-AE320828F9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0556A6-66C5-FF46-A9DE-6B7C6628930B}"/>
              </a:ext>
            </a:extLst>
          </p:cNvPr>
          <p:cNvSpPr>
            <a:spLocks noGrp="1"/>
          </p:cNvSpPr>
          <p:nvPr>
            <p:ph type="dt" sz="half" idx="10"/>
          </p:nvPr>
        </p:nvSpPr>
        <p:spPr/>
        <p:txBody>
          <a:bodyPr/>
          <a:lstStyle/>
          <a:p>
            <a:fld id="{670B139F-D03F-7246-8A45-4B70135C17F0}" type="datetimeFigureOut">
              <a:rPr lang="en-US" smtClean="0"/>
              <a:t>9/27/19</a:t>
            </a:fld>
            <a:endParaRPr lang="en-US"/>
          </a:p>
        </p:txBody>
      </p:sp>
      <p:sp>
        <p:nvSpPr>
          <p:cNvPr id="5" name="Footer Placeholder 4">
            <a:extLst>
              <a:ext uri="{FF2B5EF4-FFF2-40B4-BE49-F238E27FC236}">
                <a16:creationId xmlns:a16="http://schemas.microsoft.com/office/drawing/2014/main" id="{6218210B-3D8E-4849-B9DD-7C3FFEC32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116E9F-0718-344B-B680-A0C99A13B9A1}"/>
              </a:ext>
            </a:extLst>
          </p:cNvPr>
          <p:cNvSpPr>
            <a:spLocks noGrp="1"/>
          </p:cNvSpPr>
          <p:nvPr>
            <p:ph type="sldNum" sz="quarter" idx="12"/>
          </p:nvPr>
        </p:nvSpPr>
        <p:spPr/>
        <p:txBody>
          <a:bodyPr/>
          <a:lstStyle/>
          <a:p>
            <a:fld id="{8C811A5F-6F73-964B-BC4B-7552A97BC53C}" type="slidenum">
              <a:rPr lang="en-US" smtClean="0"/>
              <a:t>‹#›</a:t>
            </a:fld>
            <a:endParaRPr lang="en-US"/>
          </a:p>
        </p:txBody>
      </p:sp>
    </p:spTree>
    <p:extLst>
      <p:ext uri="{BB962C8B-B14F-4D97-AF65-F5344CB8AC3E}">
        <p14:creationId xmlns:p14="http://schemas.microsoft.com/office/powerpoint/2010/main" val="1864192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CA9BD-ADF8-F241-BAED-078E827DC9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FC1795-AF52-2A48-9BF4-7F97ECD507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227C8C-CD6B-344A-A453-AA0D0C57DF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D64092-7442-AF4F-AEA7-FAE35EC6D422}"/>
              </a:ext>
            </a:extLst>
          </p:cNvPr>
          <p:cNvSpPr>
            <a:spLocks noGrp="1"/>
          </p:cNvSpPr>
          <p:nvPr>
            <p:ph type="dt" sz="half" idx="10"/>
          </p:nvPr>
        </p:nvSpPr>
        <p:spPr/>
        <p:txBody>
          <a:bodyPr/>
          <a:lstStyle/>
          <a:p>
            <a:fld id="{670B139F-D03F-7246-8A45-4B70135C17F0}" type="datetimeFigureOut">
              <a:rPr lang="en-US" smtClean="0"/>
              <a:t>9/27/19</a:t>
            </a:fld>
            <a:endParaRPr lang="en-US"/>
          </a:p>
        </p:txBody>
      </p:sp>
      <p:sp>
        <p:nvSpPr>
          <p:cNvPr id="6" name="Footer Placeholder 5">
            <a:extLst>
              <a:ext uri="{FF2B5EF4-FFF2-40B4-BE49-F238E27FC236}">
                <a16:creationId xmlns:a16="http://schemas.microsoft.com/office/drawing/2014/main" id="{F93E38C2-657B-B340-A093-E5B7E7819C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7D6456-DAF7-DF4E-8FD3-EF80784A5BBF}"/>
              </a:ext>
            </a:extLst>
          </p:cNvPr>
          <p:cNvSpPr>
            <a:spLocks noGrp="1"/>
          </p:cNvSpPr>
          <p:nvPr>
            <p:ph type="sldNum" sz="quarter" idx="12"/>
          </p:nvPr>
        </p:nvSpPr>
        <p:spPr/>
        <p:txBody>
          <a:bodyPr/>
          <a:lstStyle/>
          <a:p>
            <a:fld id="{8C811A5F-6F73-964B-BC4B-7552A97BC53C}" type="slidenum">
              <a:rPr lang="en-US" smtClean="0"/>
              <a:t>‹#›</a:t>
            </a:fld>
            <a:endParaRPr lang="en-US"/>
          </a:p>
        </p:txBody>
      </p:sp>
    </p:spTree>
    <p:extLst>
      <p:ext uri="{BB962C8B-B14F-4D97-AF65-F5344CB8AC3E}">
        <p14:creationId xmlns:p14="http://schemas.microsoft.com/office/powerpoint/2010/main" val="3430592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07A5B-851D-EE43-B020-34784E4E6C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108F49-E8C3-A74D-895F-241A7BDAF2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90728D-A1D2-8B44-83D2-542AFCE55D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5B0D59-62B4-784D-AC03-F44C72F04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F615CA-FCD1-7848-A8CC-0C0D8D7A45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22EEDA-4BC1-4B45-8D05-9DF47D54DD5A}"/>
              </a:ext>
            </a:extLst>
          </p:cNvPr>
          <p:cNvSpPr>
            <a:spLocks noGrp="1"/>
          </p:cNvSpPr>
          <p:nvPr>
            <p:ph type="dt" sz="half" idx="10"/>
          </p:nvPr>
        </p:nvSpPr>
        <p:spPr/>
        <p:txBody>
          <a:bodyPr/>
          <a:lstStyle/>
          <a:p>
            <a:fld id="{670B139F-D03F-7246-8A45-4B70135C17F0}" type="datetimeFigureOut">
              <a:rPr lang="en-US" smtClean="0"/>
              <a:t>9/27/19</a:t>
            </a:fld>
            <a:endParaRPr lang="en-US"/>
          </a:p>
        </p:txBody>
      </p:sp>
      <p:sp>
        <p:nvSpPr>
          <p:cNvPr id="8" name="Footer Placeholder 7">
            <a:extLst>
              <a:ext uri="{FF2B5EF4-FFF2-40B4-BE49-F238E27FC236}">
                <a16:creationId xmlns:a16="http://schemas.microsoft.com/office/drawing/2014/main" id="{A583F8C0-05D1-E14F-8312-3B30101B28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8D158-0059-8643-860F-C2ECB7C9CF7D}"/>
              </a:ext>
            </a:extLst>
          </p:cNvPr>
          <p:cNvSpPr>
            <a:spLocks noGrp="1"/>
          </p:cNvSpPr>
          <p:nvPr>
            <p:ph type="sldNum" sz="quarter" idx="12"/>
          </p:nvPr>
        </p:nvSpPr>
        <p:spPr/>
        <p:txBody>
          <a:bodyPr/>
          <a:lstStyle/>
          <a:p>
            <a:fld id="{8C811A5F-6F73-964B-BC4B-7552A97BC53C}" type="slidenum">
              <a:rPr lang="en-US" smtClean="0"/>
              <a:t>‹#›</a:t>
            </a:fld>
            <a:endParaRPr lang="en-US"/>
          </a:p>
        </p:txBody>
      </p:sp>
    </p:spTree>
    <p:extLst>
      <p:ext uri="{BB962C8B-B14F-4D97-AF65-F5344CB8AC3E}">
        <p14:creationId xmlns:p14="http://schemas.microsoft.com/office/powerpoint/2010/main" val="371759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183A2-7760-9B41-91E0-461F448E07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E33B19-6C39-0E41-AFF5-27325C176B52}"/>
              </a:ext>
            </a:extLst>
          </p:cNvPr>
          <p:cNvSpPr>
            <a:spLocks noGrp="1"/>
          </p:cNvSpPr>
          <p:nvPr>
            <p:ph type="dt" sz="half" idx="10"/>
          </p:nvPr>
        </p:nvSpPr>
        <p:spPr/>
        <p:txBody>
          <a:bodyPr/>
          <a:lstStyle/>
          <a:p>
            <a:fld id="{670B139F-D03F-7246-8A45-4B70135C17F0}" type="datetimeFigureOut">
              <a:rPr lang="en-US" smtClean="0"/>
              <a:t>9/27/19</a:t>
            </a:fld>
            <a:endParaRPr lang="en-US"/>
          </a:p>
        </p:txBody>
      </p:sp>
      <p:sp>
        <p:nvSpPr>
          <p:cNvPr id="4" name="Footer Placeholder 3">
            <a:extLst>
              <a:ext uri="{FF2B5EF4-FFF2-40B4-BE49-F238E27FC236}">
                <a16:creationId xmlns:a16="http://schemas.microsoft.com/office/drawing/2014/main" id="{34EF9701-C317-7C46-8874-CA687B9240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0FAA6F-01B5-4348-BDEE-8C00D1897EB1}"/>
              </a:ext>
            </a:extLst>
          </p:cNvPr>
          <p:cNvSpPr>
            <a:spLocks noGrp="1"/>
          </p:cNvSpPr>
          <p:nvPr>
            <p:ph type="sldNum" sz="quarter" idx="12"/>
          </p:nvPr>
        </p:nvSpPr>
        <p:spPr/>
        <p:txBody>
          <a:bodyPr/>
          <a:lstStyle/>
          <a:p>
            <a:fld id="{8C811A5F-6F73-964B-BC4B-7552A97BC53C}" type="slidenum">
              <a:rPr lang="en-US" smtClean="0"/>
              <a:t>‹#›</a:t>
            </a:fld>
            <a:endParaRPr lang="en-US"/>
          </a:p>
        </p:txBody>
      </p:sp>
    </p:spTree>
    <p:extLst>
      <p:ext uri="{BB962C8B-B14F-4D97-AF65-F5344CB8AC3E}">
        <p14:creationId xmlns:p14="http://schemas.microsoft.com/office/powerpoint/2010/main" val="2242905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07A096-6937-9445-8C9C-FA98798E10A9}"/>
              </a:ext>
            </a:extLst>
          </p:cNvPr>
          <p:cNvSpPr>
            <a:spLocks noGrp="1"/>
          </p:cNvSpPr>
          <p:nvPr>
            <p:ph type="dt" sz="half" idx="10"/>
          </p:nvPr>
        </p:nvSpPr>
        <p:spPr/>
        <p:txBody>
          <a:bodyPr/>
          <a:lstStyle/>
          <a:p>
            <a:fld id="{670B139F-D03F-7246-8A45-4B70135C17F0}" type="datetimeFigureOut">
              <a:rPr lang="en-US" smtClean="0"/>
              <a:t>9/27/19</a:t>
            </a:fld>
            <a:endParaRPr lang="en-US"/>
          </a:p>
        </p:txBody>
      </p:sp>
      <p:sp>
        <p:nvSpPr>
          <p:cNvPr id="3" name="Footer Placeholder 2">
            <a:extLst>
              <a:ext uri="{FF2B5EF4-FFF2-40B4-BE49-F238E27FC236}">
                <a16:creationId xmlns:a16="http://schemas.microsoft.com/office/drawing/2014/main" id="{B3A48576-AD94-7245-B2AB-42D00373D5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103C46-A321-044C-8A85-6DC66AE68071}"/>
              </a:ext>
            </a:extLst>
          </p:cNvPr>
          <p:cNvSpPr>
            <a:spLocks noGrp="1"/>
          </p:cNvSpPr>
          <p:nvPr>
            <p:ph type="sldNum" sz="quarter" idx="12"/>
          </p:nvPr>
        </p:nvSpPr>
        <p:spPr/>
        <p:txBody>
          <a:bodyPr/>
          <a:lstStyle/>
          <a:p>
            <a:fld id="{8C811A5F-6F73-964B-BC4B-7552A97BC53C}" type="slidenum">
              <a:rPr lang="en-US" smtClean="0"/>
              <a:t>‹#›</a:t>
            </a:fld>
            <a:endParaRPr lang="en-US"/>
          </a:p>
        </p:txBody>
      </p:sp>
    </p:spTree>
    <p:extLst>
      <p:ext uri="{BB962C8B-B14F-4D97-AF65-F5344CB8AC3E}">
        <p14:creationId xmlns:p14="http://schemas.microsoft.com/office/powerpoint/2010/main" val="380415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A72ED-45C3-D546-B9CF-C974360A08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8C4D23-DFC0-554A-B7D1-5ED6E8AE6F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5AFB38-0195-D749-B5EC-3371200FA6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4E5861-0702-F642-B471-D08CF16EBC45}"/>
              </a:ext>
            </a:extLst>
          </p:cNvPr>
          <p:cNvSpPr>
            <a:spLocks noGrp="1"/>
          </p:cNvSpPr>
          <p:nvPr>
            <p:ph type="dt" sz="half" idx="10"/>
          </p:nvPr>
        </p:nvSpPr>
        <p:spPr/>
        <p:txBody>
          <a:bodyPr/>
          <a:lstStyle/>
          <a:p>
            <a:fld id="{670B139F-D03F-7246-8A45-4B70135C17F0}" type="datetimeFigureOut">
              <a:rPr lang="en-US" smtClean="0"/>
              <a:t>9/27/19</a:t>
            </a:fld>
            <a:endParaRPr lang="en-US"/>
          </a:p>
        </p:txBody>
      </p:sp>
      <p:sp>
        <p:nvSpPr>
          <p:cNvPr id="6" name="Footer Placeholder 5">
            <a:extLst>
              <a:ext uri="{FF2B5EF4-FFF2-40B4-BE49-F238E27FC236}">
                <a16:creationId xmlns:a16="http://schemas.microsoft.com/office/drawing/2014/main" id="{6D52F0D0-E0ED-6B4A-8E3A-BE49556BDC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90D0E4-C2A9-C244-8E08-BC9F995AEA85}"/>
              </a:ext>
            </a:extLst>
          </p:cNvPr>
          <p:cNvSpPr>
            <a:spLocks noGrp="1"/>
          </p:cNvSpPr>
          <p:nvPr>
            <p:ph type="sldNum" sz="quarter" idx="12"/>
          </p:nvPr>
        </p:nvSpPr>
        <p:spPr/>
        <p:txBody>
          <a:bodyPr/>
          <a:lstStyle/>
          <a:p>
            <a:fld id="{8C811A5F-6F73-964B-BC4B-7552A97BC53C}" type="slidenum">
              <a:rPr lang="en-US" smtClean="0"/>
              <a:t>‹#›</a:t>
            </a:fld>
            <a:endParaRPr lang="en-US"/>
          </a:p>
        </p:txBody>
      </p:sp>
    </p:spTree>
    <p:extLst>
      <p:ext uri="{BB962C8B-B14F-4D97-AF65-F5344CB8AC3E}">
        <p14:creationId xmlns:p14="http://schemas.microsoft.com/office/powerpoint/2010/main" val="4003701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96C87-8241-6149-BF13-9F578C4F0F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1F4D51-9408-E540-B1EA-6CE6EA1773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91D5C4-88ED-EA42-8EEE-0B633CD4EA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910647-1484-C34E-8211-80CC51246BC8}"/>
              </a:ext>
            </a:extLst>
          </p:cNvPr>
          <p:cNvSpPr>
            <a:spLocks noGrp="1"/>
          </p:cNvSpPr>
          <p:nvPr>
            <p:ph type="dt" sz="half" idx="10"/>
          </p:nvPr>
        </p:nvSpPr>
        <p:spPr/>
        <p:txBody>
          <a:bodyPr/>
          <a:lstStyle/>
          <a:p>
            <a:fld id="{670B139F-D03F-7246-8A45-4B70135C17F0}" type="datetimeFigureOut">
              <a:rPr lang="en-US" smtClean="0"/>
              <a:t>9/27/19</a:t>
            </a:fld>
            <a:endParaRPr lang="en-US"/>
          </a:p>
        </p:txBody>
      </p:sp>
      <p:sp>
        <p:nvSpPr>
          <p:cNvPr id="6" name="Footer Placeholder 5">
            <a:extLst>
              <a:ext uri="{FF2B5EF4-FFF2-40B4-BE49-F238E27FC236}">
                <a16:creationId xmlns:a16="http://schemas.microsoft.com/office/drawing/2014/main" id="{E9BCEC6A-6CA2-6549-AFB4-132A124D60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631179-018A-A14D-A939-80FDBFCC29A9}"/>
              </a:ext>
            </a:extLst>
          </p:cNvPr>
          <p:cNvSpPr>
            <a:spLocks noGrp="1"/>
          </p:cNvSpPr>
          <p:nvPr>
            <p:ph type="sldNum" sz="quarter" idx="12"/>
          </p:nvPr>
        </p:nvSpPr>
        <p:spPr/>
        <p:txBody>
          <a:bodyPr/>
          <a:lstStyle/>
          <a:p>
            <a:fld id="{8C811A5F-6F73-964B-BC4B-7552A97BC53C}" type="slidenum">
              <a:rPr lang="en-US" smtClean="0"/>
              <a:t>‹#›</a:t>
            </a:fld>
            <a:endParaRPr lang="en-US"/>
          </a:p>
        </p:txBody>
      </p:sp>
    </p:spTree>
    <p:extLst>
      <p:ext uri="{BB962C8B-B14F-4D97-AF65-F5344CB8AC3E}">
        <p14:creationId xmlns:p14="http://schemas.microsoft.com/office/powerpoint/2010/main" val="3034578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9DCD46-1ABE-4D43-B478-188864BDED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41398B-E52C-DB42-86EB-E6C0E5B20C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1B1309-084F-D141-92F3-F7322FD98F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0B139F-D03F-7246-8A45-4B70135C17F0}" type="datetimeFigureOut">
              <a:rPr lang="en-US" smtClean="0"/>
              <a:t>9/27/19</a:t>
            </a:fld>
            <a:endParaRPr lang="en-US"/>
          </a:p>
        </p:txBody>
      </p:sp>
      <p:sp>
        <p:nvSpPr>
          <p:cNvPr id="5" name="Footer Placeholder 4">
            <a:extLst>
              <a:ext uri="{FF2B5EF4-FFF2-40B4-BE49-F238E27FC236}">
                <a16:creationId xmlns:a16="http://schemas.microsoft.com/office/drawing/2014/main" id="{0B2C1D51-A8AE-5444-937E-450A367FF4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B27968-7628-BF48-957C-BE1CF123A4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811A5F-6F73-964B-BC4B-7552A97BC53C}" type="slidenum">
              <a:rPr lang="en-US" smtClean="0"/>
              <a:t>‹#›</a:t>
            </a:fld>
            <a:endParaRPr lang="en-US"/>
          </a:p>
        </p:txBody>
      </p:sp>
    </p:spTree>
    <p:extLst>
      <p:ext uri="{BB962C8B-B14F-4D97-AF65-F5344CB8AC3E}">
        <p14:creationId xmlns:p14="http://schemas.microsoft.com/office/powerpoint/2010/main" val="991793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scratch.mit.edu/projects/332285422"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153AA6-4BF9-7544-BB27-32C75A5C19AC}"/>
              </a:ext>
            </a:extLst>
          </p:cNvPr>
          <p:cNvSpPr>
            <a:spLocks noGrp="1"/>
          </p:cNvSpPr>
          <p:nvPr>
            <p:ph type="ctrTitle"/>
          </p:nvPr>
        </p:nvSpPr>
        <p:spPr>
          <a:xfrm>
            <a:off x="674237" y="914400"/>
            <a:ext cx="3657600" cy="2887579"/>
          </a:xfrm>
        </p:spPr>
        <p:txBody>
          <a:bodyPr>
            <a:normAutofit/>
          </a:bodyPr>
          <a:lstStyle/>
          <a:p>
            <a:r>
              <a:rPr lang="en-US" sz="3000" dirty="0">
                <a:solidFill>
                  <a:srgbClr val="FFFFFF"/>
                </a:solidFill>
              </a:rPr>
              <a:t>Variables with U.S. Congresswoman</a:t>
            </a:r>
            <a:br>
              <a:rPr lang="en-US" sz="3000" dirty="0">
                <a:solidFill>
                  <a:srgbClr val="FFFFFF"/>
                </a:solidFill>
              </a:rPr>
            </a:br>
            <a:r>
              <a:rPr lang="en-US" sz="3000" dirty="0">
                <a:solidFill>
                  <a:srgbClr val="FFFFFF"/>
                </a:solidFill>
              </a:rPr>
              <a:t>Ayanna Pressley</a:t>
            </a:r>
            <a:br>
              <a:rPr lang="en-US" sz="3000" dirty="0">
                <a:solidFill>
                  <a:srgbClr val="FFFFFF"/>
                </a:solidFill>
              </a:rPr>
            </a:br>
            <a:br>
              <a:rPr lang="en-US" sz="3000" dirty="0">
                <a:solidFill>
                  <a:srgbClr val="FFFFFF"/>
                </a:solidFill>
              </a:rPr>
            </a:br>
            <a:r>
              <a:rPr lang="en-US" sz="3000" dirty="0">
                <a:solidFill>
                  <a:srgbClr val="FFFFFF"/>
                </a:solidFill>
              </a:rPr>
              <a:t>(our district!!!)</a:t>
            </a:r>
          </a:p>
        </p:txBody>
      </p:sp>
      <p:sp>
        <p:nvSpPr>
          <p:cNvPr id="3" name="Subtitle 2">
            <a:extLst>
              <a:ext uri="{FF2B5EF4-FFF2-40B4-BE49-F238E27FC236}">
                <a16:creationId xmlns:a16="http://schemas.microsoft.com/office/drawing/2014/main" id="{A8CB154A-C680-0843-916D-2EF14A641593}"/>
              </a:ext>
            </a:extLst>
          </p:cNvPr>
          <p:cNvSpPr>
            <a:spLocks noGrp="1"/>
          </p:cNvSpPr>
          <p:nvPr>
            <p:ph type="subTitle" idx="1"/>
          </p:nvPr>
        </p:nvSpPr>
        <p:spPr>
          <a:xfrm>
            <a:off x="674237" y="4170501"/>
            <a:ext cx="3657600" cy="1525597"/>
          </a:xfrm>
        </p:spPr>
        <p:txBody>
          <a:bodyPr>
            <a:normAutofit/>
          </a:bodyPr>
          <a:lstStyle/>
          <a:p>
            <a:r>
              <a:rPr lang="en-US" sz="2000">
                <a:solidFill>
                  <a:srgbClr val="FFFFFF"/>
                </a:solidFill>
              </a:rPr>
              <a:t>September 28, 2019</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38DBAC8-F36F-5F4C-A7D8-3187385AED6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
          <a:stretch/>
        </p:blipFill>
        <p:spPr>
          <a:xfrm>
            <a:off x="5198779" y="492573"/>
            <a:ext cx="6463630" cy="5880796"/>
          </a:xfrm>
          <a:prstGeom prst="rect">
            <a:avLst/>
          </a:prstGeom>
        </p:spPr>
      </p:pic>
    </p:spTree>
    <p:extLst>
      <p:ext uri="{BB962C8B-B14F-4D97-AF65-F5344CB8AC3E}">
        <p14:creationId xmlns:p14="http://schemas.microsoft.com/office/powerpoint/2010/main" val="4083828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7772C9-70C4-F24D-A481-989703838930}"/>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36575D-0646-574F-A4AB-CA0FCDDD80F8}"/>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Community Code Day – October 12, 2019</a:t>
            </a:r>
          </a:p>
        </p:txBody>
      </p:sp>
      <p:cxnSp>
        <p:nvCxnSpPr>
          <p:cNvPr id="21" name="Straight Connector 2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968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4EE15D-007E-0243-8806-D17F9027CEDE}"/>
              </a:ext>
            </a:extLst>
          </p:cNvPr>
          <p:cNvSpPr>
            <a:spLocks noGrp="1"/>
          </p:cNvSpPr>
          <p:nvPr>
            <p:ph type="title"/>
          </p:nvPr>
        </p:nvSpPr>
        <p:spPr>
          <a:xfrm>
            <a:off x="838199" y="4525347"/>
            <a:ext cx="6801321" cy="1737360"/>
          </a:xfrm>
        </p:spPr>
        <p:txBody>
          <a:bodyPr vert="horz" lIns="91440" tIns="45720" rIns="91440" bIns="45720" rtlCol="0" anchor="ctr">
            <a:normAutofit fontScale="90000"/>
          </a:bodyPr>
          <a:lstStyle/>
          <a:p>
            <a:pPr algn="r"/>
            <a:r>
              <a:rPr lang="en-US" sz="2900" kern="1200" dirty="0">
                <a:solidFill>
                  <a:schemeClr val="tx1"/>
                </a:solidFill>
                <a:latin typeface="+mj-lt"/>
                <a:ea typeface="+mj-ea"/>
                <a:cs typeface="+mj-cs"/>
              </a:rPr>
              <a:t>We’re making invitations in Scratch!</a:t>
            </a:r>
            <a:br>
              <a:rPr lang="en-US" sz="2900" kern="1200" dirty="0">
                <a:solidFill>
                  <a:schemeClr val="tx1"/>
                </a:solidFill>
                <a:latin typeface="+mj-lt"/>
                <a:ea typeface="+mj-ea"/>
                <a:cs typeface="+mj-cs"/>
              </a:rPr>
            </a:br>
            <a:br>
              <a:rPr lang="en-US" sz="2900" kern="1200" dirty="0">
                <a:solidFill>
                  <a:schemeClr val="tx1"/>
                </a:solidFill>
                <a:latin typeface="+mj-lt"/>
                <a:ea typeface="+mj-ea"/>
                <a:cs typeface="+mj-cs"/>
              </a:rPr>
            </a:br>
            <a:r>
              <a:rPr lang="en-US" sz="2900" kern="1200" dirty="0">
                <a:solidFill>
                  <a:schemeClr val="tx1"/>
                </a:solidFill>
                <a:latin typeface="+mj-lt"/>
                <a:ea typeface="+mj-ea"/>
                <a:cs typeface="+mj-cs"/>
              </a:rPr>
              <a:t>Go to: </a:t>
            </a:r>
            <a:r>
              <a:rPr lang="en-US" sz="2900" kern="1200" dirty="0">
                <a:solidFill>
                  <a:schemeClr val="tx1"/>
                </a:solidFill>
                <a:latin typeface="+mj-lt"/>
                <a:ea typeface="+mj-ea"/>
                <a:cs typeface="+mj-cs"/>
                <a:hlinkClick r:id="rId2"/>
              </a:rPr>
              <a:t>https://scratch.mit.edu/projects/332285422</a:t>
            </a:r>
            <a:br>
              <a:rPr lang="en-US" sz="2900" kern="1200" dirty="0">
                <a:solidFill>
                  <a:schemeClr val="tx1"/>
                </a:solidFill>
                <a:latin typeface="+mj-lt"/>
                <a:ea typeface="+mj-ea"/>
                <a:cs typeface="+mj-cs"/>
              </a:rPr>
            </a:br>
            <a:br>
              <a:rPr lang="en-US" sz="2900" kern="1200" dirty="0">
                <a:solidFill>
                  <a:schemeClr val="tx1"/>
                </a:solidFill>
                <a:latin typeface="+mj-lt"/>
                <a:ea typeface="+mj-ea"/>
                <a:cs typeface="+mj-cs"/>
              </a:rPr>
            </a:br>
            <a:r>
              <a:rPr lang="en-US" sz="2900" kern="1200" dirty="0">
                <a:solidFill>
                  <a:schemeClr val="tx1"/>
                </a:solidFill>
                <a:latin typeface="+mj-lt"/>
                <a:ea typeface="+mj-ea"/>
                <a:cs typeface="+mj-cs"/>
              </a:rPr>
              <a:t>See Inside!!</a:t>
            </a:r>
          </a:p>
        </p:txBody>
      </p:sp>
      <p:sp>
        <p:nvSpPr>
          <p:cNvPr id="9" name="Oval 8">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621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92A0639-378F-2D49-A8FB-E40EC43ABAE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60540" y="643467"/>
            <a:ext cx="8670920" cy="5571066"/>
          </a:xfrm>
          <a:prstGeom prst="rect">
            <a:avLst/>
          </a:prstGeom>
        </p:spPr>
      </p:pic>
      <p:sp>
        <p:nvSpPr>
          <p:cNvPr id="7" name="Frame 6">
            <a:extLst>
              <a:ext uri="{FF2B5EF4-FFF2-40B4-BE49-F238E27FC236}">
                <a16:creationId xmlns:a16="http://schemas.microsoft.com/office/drawing/2014/main" id="{9049DD34-C3CE-4E44-8662-CDC54BC4E06B}"/>
              </a:ext>
            </a:extLst>
          </p:cNvPr>
          <p:cNvSpPr/>
          <p:nvPr/>
        </p:nvSpPr>
        <p:spPr>
          <a:xfrm>
            <a:off x="1935480" y="1112520"/>
            <a:ext cx="1722120" cy="72644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FB261EFD-3355-FE4E-9003-CA3604DF1A4D}"/>
              </a:ext>
            </a:extLst>
          </p:cNvPr>
          <p:cNvSpPr txBox="1"/>
          <p:nvPr/>
        </p:nvSpPr>
        <p:spPr>
          <a:xfrm>
            <a:off x="4941128" y="1291074"/>
            <a:ext cx="4866640" cy="369332"/>
          </a:xfrm>
          <a:prstGeom prst="rect">
            <a:avLst/>
          </a:prstGeom>
          <a:noFill/>
        </p:spPr>
        <p:txBody>
          <a:bodyPr wrap="square" rtlCol="0">
            <a:spAutoFit/>
          </a:bodyPr>
          <a:lstStyle/>
          <a:p>
            <a:r>
              <a:rPr lang="en-US" b="1" dirty="0"/>
              <a:t>Events: </a:t>
            </a:r>
            <a:r>
              <a:rPr lang="en-US" dirty="0"/>
              <a:t>User clicks flag and code starts</a:t>
            </a:r>
          </a:p>
        </p:txBody>
      </p:sp>
      <p:sp>
        <p:nvSpPr>
          <p:cNvPr id="9" name="Right Bracket 8">
            <a:extLst>
              <a:ext uri="{FF2B5EF4-FFF2-40B4-BE49-F238E27FC236}">
                <a16:creationId xmlns:a16="http://schemas.microsoft.com/office/drawing/2014/main" id="{B52044FB-4FAB-3547-AC6C-22E4C93FF75E}"/>
              </a:ext>
            </a:extLst>
          </p:cNvPr>
          <p:cNvSpPr/>
          <p:nvPr/>
        </p:nvSpPr>
        <p:spPr>
          <a:xfrm>
            <a:off x="9083040" y="2140466"/>
            <a:ext cx="416560" cy="2858254"/>
          </a:xfrm>
          <a:prstGeom prst="rightBracket">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50AA0BF2-A22E-1E4D-AF26-880C17A25B7A}"/>
              </a:ext>
            </a:extLst>
          </p:cNvPr>
          <p:cNvSpPr txBox="1"/>
          <p:nvPr/>
        </p:nvSpPr>
        <p:spPr>
          <a:xfrm>
            <a:off x="6414864" y="3429000"/>
            <a:ext cx="2876456" cy="646331"/>
          </a:xfrm>
          <a:prstGeom prst="rect">
            <a:avLst/>
          </a:prstGeom>
          <a:noFill/>
        </p:spPr>
        <p:txBody>
          <a:bodyPr wrap="square" rtlCol="0">
            <a:spAutoFit/>
          </a:bodyPr>
          <a:lstStyle/>
          <a:p>
            <a:r>
              <a:rPr lang="en-US" b="1" dirty="0"/>
              <a:t>Looks: </a:t>
            </a:r>
            <a:r>
              <a:rPr lang="en-US" dirty="0"/>
              <a:t>Change the look of the characters (aka sprites)</a:t>
            </a:r>
            <a:endParaRPr lang="en-US" b="1" dirty="0"/>
          </a:p>
        </p:txBody>
      </p:sp>
      <p:sp>
        <p:nvSpPr>
          <p:cNvPr id="17" name="Right Bracket 16">
            <a:extLst>
              <a:ext uri="{FF2B5EF4-FFF2-40B4-BE49-F238E27FC236}">
                <a16:creationId xmlns:a16="http://schemas.microsoft.com/office/drawing/2014/main" id="{656536F5-7286-A54A-87B2-C820C1A67EB0}"/>
              </a:ext>
            </a:extLst>
          </p:cNvPr>
          <p:cNvSpPr/>
          <p:nvPr/>
        </p:nvSpPr>
        <p:spPr>
          <a:xfrm rot="10800000">
            <a:off x="1935480" y="5148157"/>
            <a:ext cx="416560" cy="510963"/>
          </a:xfrm>
          <a:prstGeom prst="rightBracket">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ket 17">
            <a:extLst>
              <a:ext uri="{FF2B5EF4-FFF2-40B4-BE49-F238E27FC236}">
                <a16:creationId xmlns:a16="http://schemas.microsoft.com/office/drawing/2014/main" id="{CECDBB62-7FEB-634E-B8D4-EC5BB3742834}"/>
              </a:ext>
            </a:extLst>
          </p:cNvPr>
          <p:cNvSpPr/>
          <p:nvPr/>
        </p:nvSpPr>
        <p:spPr>
          <a:xfrm rot="10800000">
            <a:off x="1894838" y="1746885"/>
            <a:ext cx="416560" cy="510963"/>
          </a:xfrm>
          <a:prstGeom prst="rightBracket">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18EF8DD5-2E50-8141-9205-60DD847489E1}"/>
              </a:ext>
            </a:extLst>
          </p:cNvPr>
          <p:cNvSpPr txBox="1"/>
          <p:nvPr/>
        </p:nvSpPr>
        <p:spPr>
          <a:xfrm>
            <a:off x="664889" y="3392015"/>
            <a:ext cx="1270590" cy="923330"/>
          </a:xfrm>
          <a:prstGeom prst="rect">
            <a:avLst/>
          </a:prstGeom>
          <a:noFill/>
        </p:spPr>
        <p:txBody>
          <a:bodyPr wrap="square" rtlCol="0">
            <a:spAutoFit/>
          </a:bodyPr>
          <a:lstStyle/>
          <a:p>
            <a:r>
              <a:rPr lang="en-US" b="1" dirty="0"/>
              <a:t>Control: </a:t>
            </a:r>
            <a:r>
              <a:rPr lang="en-US" dirty="0"/>
              <a:t>Controls the code </a:t>
            </a:r>
            <a:endParaRPr lang="en-US" b="1" dirty="0"/>
          </a:p>
        </p:txBody>
      </p:sp>
    </p:spTree>
    <p:extLst>
      <p:ext uri="{BB962C8B-B14F-4D97-AF65-F5344CB8AC3E}">
        <p14:creationId xmlns:p14="http://schemas.microsoft.com/office/powerpoint/2010/main" val="189969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2"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p:bldP spid="8" grpId="1"/>
      <p:bldP spid="9" grpId="0" animBg="1"/>
      <p:bldP spid="9" grpId="1" animBg="1"/>
      <p:bldP spid="14" grpId="1"/>
      <p:bldP spid="14" grpId="2"/>
      <p:bldP spid="17" grpId="0" animBg="1"/>
      <p:bldP spid="17" grpId="1" animBg="1"/>
      <p:bldP spid="18" grpId="0" animBg="1"/>
      <p:bldP spid="18" grpId="1" animBg="1"/>
      <p:bldP spid="19" grpId="0"/>
      <p:bldP spid="1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86D9F-38FB-3B48-AF2F-0208B5451A4F}"/>
              </a:ext>
            </a:extLst>
          </p:cNvPr>
          <p:cNvSpPr>
            <a:spLocks noGrp="1"/>
          </p:cNvSpPr>
          <p:nvPr>
            <p:ph type="title"/>
          </p:nvPr>
        </p:nvSpPr>
        <p:spPr/>
        <p:txBody>
          <a:bodyPr/>
          <a:lstStyle/>
          <a:p>
            <a:r>
              <a:rPr lang="en-US" dirty="0"/>
              <a:t>Your Turn! </a:t>
            </a:r>
          </a:p>
        </p:txBody>
      </p:sp>
      <p:sp>
        <p:nvSpPr>
          <p:cNvPr id="3" name="Content Placeholder 2">
            <a:extLst>
              <a:ext uri="{FF2B5EF4-FFF2-40B4-BE49-F238E27FC236}">
                <a16:creationId xmlns:a16="http://schemas.microsoft.com/office/drawing/2014/main" id="{557A8195-6B5C-7845-B973-2BE10464A375}"/>
              </a:ext>
            </a:extLst>
          </p:cNvPr>
          <p:cNvSpPr>
            <a:spLocks noGrp="1"/>
          </p:cNvSpPr>
          <p:nvPr>
            <p:ph idx="1"/>
          </p:nvPr>
        </p:nvSpPr>
        <p:spPr/>
        <p:txBody>
          <a:bodyPr/>
          <a:lstStyle/>
          <a:p>
            <a:r>
              <a:rPr lang="en-US" dirty="0"/>
              <a:t>Customize the invitations </a:t>
            </a:r>
          </a:p>
          <a:p>
            <a:pPr lvl="1"/>
            <a:r>
              <a:rPr lang="en-US" dirty="0"/>
              <a:t>Change the Background or Sprite</a:t>
            </a:r>
          </a:p>
          <a:p>
            <a:pPr lvl="1"/>
            <a:r>
              <a:rPr lang="en-US" dirty="0"/>
              <a:t>Make them move!</a:t>
            </a:r>
          </a:p>
          <a:p>
            <a:pPr lvl="1"/>
            <a:r>
              <a:rPr lang="en-US" dirty="0"/>
              <a:t>Add sound </a:t>
            </a:r>
          </a:p>
          <a:p>
            <a:pPr lvl="1"/>
            <a:r>
              <a:rPr lang="en-US" dirty="0"/>
              <a:t>Code whatever you think will inspire folks to join us </a:t>
            </a:r>
            <a:r>
              <a:rPr lang="en-US"/>
              <a:t>on Community Coding Day!</a:t>
            </a:r>
            <a:endParaRPr lang="en-US" dirty="0"/>
          </a:p>
        </p:txBody>
      </p:sp>
    </p:spTree>
    <p:extLst>
      <p:ext uri="{BB962C8B-B14F-4D97-AF65-F5344CB8AC3E}">
        <p14:creationId xmlns:p14="http://schemas.microsoft.com/office/powerpoint/2010/main" val="1441399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64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5478D62-583C-6546-91A0-33F9A1F643AE}"/>
              </a:ext>
            </a:extLst>
          </p:cNvPr>
          <p:cNvPicPr>
            <a:picLocks noChangeAspect="1"/>
          </p:cNvPicPr>
          <p:nvPr/>
        </p:nvPicPr>
        <p:blipFill>
          <a:blip r:embed="rId3"/>
          <a:stretch>
            <a:fillRect/>
          </a:stretch>
        </p:blipFill>
        <p:spPr>
          <a:xfrm>
            <a:off x="6421035" y="896169"/>
            <a:ext cx="5129784" cy="5065661"/>
          </a:xfrm>
          <a:prstGeom prst="rect">
            <a:avLst/>
          </a:prstGeom>
        </p:spPr>
      </p:pic>
      <p:sp>
        <p:nvSpPr>
          <p:cNvPr id="15" name="Rectangle 14">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DABFA83-D72F-1143-AFCA-C1A2640A9AD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1180" y="1787469"/>
            <a:ext cx="5129784" cy="3283061"/>
          </a:xfrm>
          <a:prstGeom prst="rect">
            <a:avLst/>
          </a:prstGeom>
        </p:spPr>
      </p:pic>
    </p:spTree>
    <p:extLst>
      <p:ext uri="{BB962C8B-B14F-4D97-AF65-F5344CB8AC3E}">
        <p14:creationId xmlns:p14="http://schemas.microsoft.com/office/powerpoint/2010/main" val="1375538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439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B97FB1EC-CA5F-8948-84AD-CEDF34DF4F6F}"/>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044316" y="643467"/>
            <a:ext cx="8103368" cy="5571066"/>
          </a:xfrm>
          <a:prstGeom prst="rect">
            <a:avLst/>
          </a:prstGeom>
        </p:spPr>
      </p:pic>
      <p:sp>
        <p:nvSpPr>
          <p:cNvPr id="7" name="Content Placeholder 2">
            <a:extLst>
              <a:ext uri="{FF2B5EF4-FFF2-40B4-BE49-F238E27FC236}">
                <a16:creationId xmlns:a16="http://schemas.microsoft.com/office/drawing/2014/main" id="{FBFAE77C-F498-BE4C-BADB-545516E03902}"/>
              </a:ext>
            </a:extLst>
          </p:cNvPr>
          <p:cNvSpPr txBox="1">
            <a:spLocks/>
          </p:cNvSpPr>
          <p:nvPr/>
        </p:nvSpPr>
        <p:spPr>
          <a:xfrm>
            <a:off x="2730116" y="5677842"/>
            <a:ext cx="10515600" cy="1660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Jan 4, 2010 – Jan 3, 2019: Boston City Councilor </a:t>
            </a:r>
          </a:p>
        </p:txBody>
      </p:sp>
    </p:spTree>
    <p:extLst>
      <p:ext uri="{BB962C8B-B14F-4D97-AF65-F5344CB8AC3E}">
        <p14:creationId xmlns:p14="http://schemas.microsoft.com/office/powerpoint/2010/main" val="2891539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4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363C408-9AC1-4847-8DBC-96871620027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22917" y="643467"/>
            <a:ext cx="8346166" cy="5571066"/>
          </a:xfrm>
          <a:prstGeom prst="rect">
            <a:avLst/>
          </a:prstGeom>
        </p:spPr>
      </p:pic>
      <p:sp>
        <p:nvSpPr>
          <p:cNvPr id="8" name="Content Placeholder 2">
            <a:extLst>
              <a:ext uri="{FF2B5EF4-FFF2-40B4-BE49-F238E27FC236}">
                <a16:creationId xmlns:a16="http://schemas.microsoft.com/office/drawing/2014/main" id="{251E20FB-580B-7D4B-8A0A-3FF0121C0029}"/>
              </a:ext>
            </a:extLst>
          </p:cNvPr>
          <p:cNvSpPr txBox="1">
            <a:spLocks/>
          </p:cNvSpPr>
          <p:nvPr/>
        </p:nvSpPr>
        <p:spPr>
          <a:xfrm>
            <a:off x="9313796" y="643467"/>
            <a:ext cx="10515600" cy="1660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2019</a:t>
            </a:r>
          </a:p>
        </p:txBody>
      </p:sp>
    </p:spTree>
    <p:extLst>
      <p:ext uri="{BB962C8B-B14F-4D97-AF65-F5344CB8AC3E}">
        <p14:creationId xmlns:p14="http://schemas.microsoft.com/office/powerpoint/2010/main" val="1999499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16FA-AC9F-F34D-BFE0-29C029A6768D}"/>
              </a:ext>
            </a:extLst>
          </p:cNvPr>
          <p:cNvSpPr>
            <a:spLocks noGrp="1"/>
          </p:cNvSpPr>
          <p:nvPr>
            <p:ph type="title"/>
          </p:nvPr>
        </p:nvSpPr>
        <p:spPr/>
        <p:txBody>
          <a:bodyPr/>
          <a:lstStyle/>
          <a:p>
            <a:r>
              <a:rPr lang="en-US" b="1" dirty="0"/>
              <a:t>Titles</a:t>
            </a:r>
          </a:p>
        </p:txBody>
      </p:sp>
      <p:sp>
        <p:nvSpPr>
          <p:cNvPr id="3" name="Content Placeholder 2">
            <a:extLst>
              <a:ext uri="{FF2B5EF4-FFF2-40B4-BE49-F238E27FC236}">
                <a16:creationId xmlns:a16="http://schemas.microsoft.com/office/drawing/2014/main" id="{A30D6FC5-D72B-7240-A53E-161A2EAFB300}"/>
              </a:ext>
            </a:extLst>
          </p:cNvPr>
          <p:cNvSpPr>
            <a:spLocks noGrp="1"/>
          </p:cNvSpPr>
          <p:nvPr>
            <p:ph idx="1"/>
          </p:nvPr>
        </p:nvSpPr>
        <p:spPr/>
        <p:txBody>
          <a:bodyPr/>
          <a:lstStyle/>
          <a:p>
            <a:pPr marL="0" indent="0" algn="ctr">
              <a:buNone/>
            </a:pPr>
            <a:r>
              <a:rPr lang="en-US" b="1" dirty="0"/>
              <a:t>2009 </a:t>
            </a:r>
          </a:p>
          <a:p>
            <a:pPr marL="0" indent="0" algn="ctr">
              <a:buNone/>
            </a:pPr>
            <a:r>
              <a:rPr lang="en-US" dirty="0"/>
              <a:t>Title = “Boston City Councilor”</a:t>
            </a:r>
          </a:p>
          <a:p>
            <a:pPr marL="0" indent="0" algn="ctr">
              <a:buNone/>
            </a:pPr>
            <a:endParaRPr lang="en-US" dirty="0"/>
          </a:p>
          <a:p>
            <a:pPr marL="0" indent="0" algn="ctr">
              <a:buNone/>
            </a:pPr>
            <a:r>
              <a:rPr lang="en-US" b="1" dirty="0"/>
              <a:t>2019</a:t>
            </a:r>
          </a:p>
          <a:p>
            <a:pPr marL="0" indent="0" algn="ctr">
              <a:buNone/>
            </a:pPr>
            <a:r>
              <a:rPr lang="en-US" dirty="0"/>
              <a:t>Title = “U.S. Congresswoman”</a:t>
            </a:r>
          </a:p>
          <a:p>
            <a:pPr marL="0" indent="0" algn="ctr">
              <a:buNone/>
            </a:pPr>
            <a:endParaRPr lang="en-US" dirty="0"/>
          </a:p>
          <a:p>
            <a:pPr marL="0" indent="0" algn="ctr">
              <a:buNone/>
            </a:pPr>
            <a:r>
              <a:rPr lang="en-US" b="1" dirty="0"/>
              <a:t>Titles Over Time:</a:t>
            </a:r>
          </a:p>
          <a:p>
            <a:pPr marL="0" indent="0" algn="ctr">
              <a:buNone/>
            </a:pPr>
            <a:r>
              <a:rPr lang="en-US" dirty="0"/>
              <a:t>Title = [“Boston City Councilor”, ”U.S. Congresswoman”]</a:t>
            </a:r>
          </a:p>
        </p:txBody>
      </p:sp>
    </p:spTree>
    <p:extLst>
      <p:ext uri="{BB962C8B-B14F-4D97-AF65-F5344CB8AC3E}">
        <p14:creationId xmlns:p14="http://schemas.microsoft.com/office/powerpoint/2010/main" val="375440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17078-6216-3548-B5F7-62DA924FCC9C}"/>
              </a:ext>
            </a:extLst>
          </p:cNvPr>
          <p:cNvSpPr>
            <a:spLocks noGrp="1"/>
          </p:cNvSpPr>
          <p:nvPr>
            <p:ph type="title"/>
          </p:nvPr>
        </p:nvSpPr>
        <p:spPr/>
        <p:txBody>
          <a:bodyPr/>
          <a:lstStyle/>
          <a:p>
            <a:r>
              <a:rPr lang="en-US" b="1" dirty="0"/>
              <a:t>Booleans (aka True or False)</a:t>
            </a:r>
          </a:p>
        </p:txBody>
      </p:sp>
      <p:sp>
        <p:nvSpPr>
          <p:cNvPr id="3" name="Content Placeholder 2">
            <a:extLst>
              <a:ext uri="{FF2B5EF4-FFF2-40B4-BE49-F238E27FC236}">
                <a16:creationId xmlns:a16="http://schemas.microsoft.com/office/drawing/2014/main" id="{20DF86F1-FA33-154F-BCF4-6E6EF0A3979D}"/>
              </a:ext>
            </a:extLst>
          </p:cNvPr>
          <p:cNvSpPr>
            <a:spLocks noGrp="1"/>
          </p:cNvSpPr>
          <p:nvPr>
            <p:ph idx="1"/>
          </p:nvPr>
        </p:nvSpPr>
        <p:spPr/>
        <p:txBody>
          <a:bodyPr>
            <a:normAutofit fontScale="92500" lnSpcReduction="20000"/>
          </a:bodyPr>
          <a:lstStyle/>
          <a:p>
            <a:pPr marL="0" indent="0" algn="ctr">
              <a:buNone/>
            </a:pPr>
            <a:r>
              <a:rPr lang="en-US" b="1" dirty="0"/>
              <a:t>Ayanna Pressley was born in Boston </a:t>
            </a:r>
          </a:p>
          <a:p>
            <a:pPr marL="0" indent="0" algn="ctr">
              <a:buNone/>
            </a:pPr>
            <a:r>
              <a:rPr lang="en-US" dirty="0"/>
              <a:t>Answer = ‘False’ </a:t>
            </a:r>
          </a:p>
          <a:p>
            <a:pPr marL="0" indent="0" algn="ctr">
              <a:buNone/>
            </a:pPr>
            <a:endParaRPr lang="en-US" dirty="0"/>
          </a:p>
          <a:p>
            <a:pPr marL="0" indent="0" algn="ctr">
              <a:buNone/>
            </a:pPr>
            <a:r>
              <a:rPr lang="en-US" b="1" dirty="0"/>
              <a:t>Ayanna Pressley was the first woman of color </a:t>
            </a:r>
          </a:p>
          <a:p>
            <a:pPr marL="0" indent="0" algn="ctr">
              <a:buNone/>
            </a:pPr>
            <a:r>
              <a:rPr lang="en-US" b="1" dirty="0"/>
              <a:t>to serve on the Boston City Council </a:t>
            </a:r>
          </a:p>
          <a:p>
            <a:pPr marL="0" indent="0" algn="ctr">
              <a:buNone/>
            </a:pPr>
            <a:r>
              <a:rPr lang="en-US" dirty="0"/>
              <a:t>Answer = ‘True’</a:t>
            </a:r>
          </a:p>
          <a:p>
            <a:pPr marL="0" indent="0" algn="ctr">
              <a:buNone/>
            </a:pPr>
            <a:endParaRPr lang="en-US" dirty="0"/>
          </a:p>
          <a:p>
            <a:pPr marL="0" indent="0" algn="ctr">
              <a:buNone/>
            </a:pPr>
            <a:r>
              <a:rPr lang="en-US" b="1" dirty="0"/>
              <a:t>Ayanna Pressley is the first woman of color </a:t>
            </a:r>
          </a:p>
          <a:p>
            <a:pPr marL="0" indent="0" algn="ctr">
              <a:buNone/>
            </a:pPr>
            <a:r>
              <a:rPr lang="en-US" b="1" dirty="0"/>
              <a:t>to represent Massachusetts in Congress</a:t>
            </a:r>
          </a:p>
          <a:p>
            <a:pPr marL="0" indent="0" algn="ctr">
              <a:buNone/>
            </a:pPr>
            <a:r>
              <a:rPr lang="en-US" dirty="0"/>
              <a:t>Answer = ‘True’</a:t>
            </a:r>
          </a:p>
          <a:p>
            <a:pPr marL="0" indent="0" algn="ctr">
              <a:buNone/>
            </a:pPr>
            <a:endParaRPr lang="en-US" dirty="0"/>
          </a:p>
        </p:txBody>
      </p:sp>
    </p:spTree>
    <p:extLst>
      <p:ext uri="{BB962C8B-B14F-4D97-AF65-F5344CB8AC3E}">
        <p14:creationId xmlns:p14="http://schemas.microsoft.com/office/powerpoint/2010/main" val="152443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2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AC9843E-6CEA-DC4F-BB8C-DB9621AF2B53}"/>
              </a:ext>
            </a:extLst>
          </p:cNvPr>
          <p:cNvPicPr>
            <a:picLocks noChangeAspect="1"/>
          </p:cNvPicPr>
          <p:nvPr/>
        </p:nvPicPr>
        <p:blipFill>
          <a:blip r:embed="rId2"/>
          <a:stretch>
            <a:fillRect/>
          </a:stretch>
        </p:blipFill>
        <p:spPr>
          <a:xfrm>
            <a:off x="1272566" y="643467"/>
            <a:ext cx="9646867" cy="5571066"/>
          </a:xfrm>
          <a:prstGeom prst="rect">
            <a:avLst/>
          </a:prstGeom>
        </p:spPr>
      </p:pic>
    </p:spTree>
    <p:extLst>
      <p:ext uri="{BB962C8B-B14F-4D97-AF65-F5344CB8AC3E}">
        <p14:creationId xmlns:p14="http://schemas.microsoft.com/office/powerpoint/2010/main" val="1371052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C4300-3E03-8148-9677-66AD1B3A0D84}"/>
              </a:ext>
            </a:extLst>
          </p:cNvPr>
          <p:cNvSpPr>
            <a:spLocks noGrp="1"/>
          </p:cNvSpPr>
          <p:nvPr>
            <p:ph type="title"/>
          </p:nvPr>
        </p:nvSpPr>
        <p:spPr/>
        <p:txBody>
          <a:bodyPr/>
          <a:lstStyle/>
          <a:p>
            <a:r>
              <a:rPr lang="en-US" b="1" dirty="0"/>
              <a:t>Votes</a:t>
            </a:r>
          </a:p>
        </p:txBody>
      </p:sp>
      <p:sp>
        <p:nvSpPr>
          <p:cNvPr id="3" name="Content Placeholder 2">
            <a:extLst>
              <a:ext uri="{FF2B5EF4-FFF2-40B4-BE49-F238E27FC236}">
                <a16:creationId xmlns:a16="http://schemas.microsoft.com/office/drawing/2014/main" id="{22B2D0FB-2DE2-6E49-9132-70D1B314AC2A}"/>
              </a:ext>
            </a:extLst>
          </p:cNvPr>
          <p:cNvSpPr>
            <a:spLocks noGrp="1"/>
          </p:cNvSpPr>
          <p:nvPr>
            <p:ph idx="1"/>
          </p:nvPr>
        </p:nvSpPr>
        <p:spPr/>
        <p:txBody>
          <a:bodyPr/>
          <a:lstStyle/>
          <a:p>
            <a:pPr marL="0" indent="0" algn="ctr">
              <a:buNone/>
            </a:pPr>
            <a:r>
              <a:rPr lang="en-US" b="1" dirty="0"/>
              <a:t>Democratic primary for U.S. House Massachusetts District 7</a:t>
            </a:r>
          </a:p>
          <a:p>
            <a:pPr marL="0" indent="0" algn="ctr">
              <a:buNone/>
            </a:pPr>
            <a:r>
              <a:rPr lang="en-US" dirty="0"/>
              <a:t>Votes = 60,046</a:t>
            </a:r>
          </a:p>
          <a:p>
            <a:pPr marL="0" indent="0" algn="ctr">
              <a:buNone/>
            </a:pPr>
            <a:endParaRPr lang="en-US" dirty="0"/>
          </a:p>
          <a:p>
            <a:pPr marL="0" indent="0" algn="ctr">
              <a:buNone/>
            </a:pPr>
            <a:r>
              <a:rPr lang="en-US" b="1" dirty="0"/>
              <a:t>General Election for U.S. House Massachusetts District 7</a:t>
            </a:r>
          </a:p>
          <a:p>
            <a:pPr marL="0" indent="0" algn="ctr">
              <a:buNone/>
            </a:pPr>
            <a:r>
              <a:rPr lang="en-US" dirty="0"/>
              <a:t>Votes = 216,559</a:t>
            </a:r>
          </a:p>
          <a:p>
            <a:pPr marL="0" indent="0" algn="ctr">
              <a:buNone/>
            </a:pPr>
            <a:endParaRPr lang="en-US" dirty="0"/>
          </a:p>
          <a:p>
            <a:pPr marL="0" indent="0" algn="ctr">
              <a:buNone/>
            </a:pPr>
            <a:r>
              <a:rPr lang="en-US" b="1" dirty="0"/>
              <a:t>% of Votes</a:t>
            </a:r>
          </a:p>
          <a:p>
            <a:pPr marL="0" indent="0" algn="ctr">
              <a:buNone/>
            </a:pPr>
            <a:r>
              <a:rPr lang="en-US" dirty="0" err="1"/>
              <a:t>percentVote</a:t>
            </a:r>
            <a:r>
              <a:rPr lang="en-US" dirty="0"/>
              <a:t> = [58.6, 98.2]</a:t>
            </a:r>
          </a:p>
          <a:p>
            <a:pPr marL="0" indent="0" algn="ctr">
              <a:buNone/>
            </a:pPr>
            <a:endParaRPr lang="en-US" b="1" dirty="0"/>
          </a:p>
        </p:txBody>
      </p:sp>
    </p:spTree>
    <p:extLst>
      <p:ext uri="{BB962C8B-B14F-4D97-AF65-F5344CB8AC3E}">
        <p14:creationId xmlns:p14="http://schemas.microsoft.com/office/powerpoint/2010/main" val="81588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C6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AD06CC2-FF7A-FF47-AAD7-3F9751097E3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3357" y="643467"/>
            <a:ext cx="9605286" cy="5571066"/>
          </a:xfrm>
          <a:prstGeom prst="rect">
            <a:avLst/>
          </a:prstGeom>
        </p:spPr>
      </p:pic>
      <p:sp>
        <p:nvSpPr>
          <p:cNvPr id="6" name="Rectangle 5">
            <a:extLst>
              <a:ext uri="{FF2B5EF4-FFF2-40B4-BE49-F238E27FC236}">
                <a16:creationId xmlns:a16="http://schemas.microsoft.com/office/drawing/2014/main" id="{A9FC4819-D35A-2A4A-A0E7-91C35E459D71}"/>
              </a:ext>
            </a:extLst>
          </p:cNvPr>
          <p:cNvSpPr/>
          <p:nvPr/>
        </p:nvSpPr>
        <p:spPr>
          <a:xfrm>
            <a:off x="1377697" y="4929961"/>
            <a:ext cx="9484370" cy="1200329"/>
          </a:xfrm>
          <a:prstGeom prst="rect">
            <a:avLst/>
          </a:prstGeom>
          <a:solidFill>
            <a:schemeClr val="bg2">
              <a:alpha val="70000"/>
            </a:schemeClr>
          </a:solidFill>
        </p:spPr>
        <p:txBody>
          <a:bodyPr wrap="square">
            <a:spAutoFit/>
          </a:bodyPr>
          <a:lstStyle/>
          <a:p>
            <a:pPr algn="ctr"/>
            <a:r>
              <a:rPr lang="en-US" b="0" i="0" dirty="0">
                <a:effectLst/>
                <a:latin typeface="Libre Franklin"/>
              </a:rPr>
              <a:t>"Since her first day in office, Ayanna has been unwavering and unapologetic in her advocacy on behalf of girls and women. She has been fighting to dismantle barriers to their development and advancement, and to address those issues that disproportionately and adversely impact them - issues often ignored in city halls and state houses across the nation."</a:t>
            </a:r>
            <a:endParaRPr lang="en-US" dirty="0"/>
          </a:p>
        </p:txBody>
      </p:sp>
    </p:spTree>
    <p:extLst>
      <p:ext uri="{BB962C8B-B14F-4D97-AF65-F5344CB8AC3E}">
        <p14:creationId xmlns:p14="http://schemas.microsoft.com/office/powerpoint/2010/main" val="3443347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476</Words>
  <Application>Microsoft Macintosh PowerPoint</Application>
  <PresentationFormat>Widescreen</PresentationFormat>
  <Paragraphs>62</Paragraphs>
  <Slides>13</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Libre Franklin</vt:lpstr>
      <vt:lpstr>Office Theme</vt:lpstr>
      <vt:lpstr>Variables with U.S. Congresswoman Ayanna Pressley  (our district!!!)</vt:lpstr>
      <vt:lpstr>PowerPoint Presentation</vt:lpstr>
      <vt:lpstr>PowerPoint Presentation</vt:lpstr>
      <vt:lpstr>PowerPoint Presentation</vt:lpstr>
      <vt:lpstr>Titles</vt:lpstr>
      <vt:lpstr>Booleans (aka True or False)</vt:lpstr>
      <vt:lpstr>PowerPoint Presentation</vt:lpstr>
      <vt:lpstr>Votes</vt:lpstr>
      <vt:lpstr>PowerPoint Presentation</vt:lpstr>
      <vt:lpstr>Community Code Day – October 12, 2019</vt:lpstr>
      <vt:lpstr>We’re making invitations in Scratch!  Go to: https://scratch.mit.edu/projects/332285422  See Inside!!</vt:lpstr>
      <vt:lpstr>PowerPoint Presentation</vt:lpstr>
      <vt:lpstr>Your Turn!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Variables with U.S. Congresswoman Ayanna Pressley  (our district!!!)</dc:title>
  <dc:creator>Kelly M Luis</dc:creator>
  <cp:lastModifiedBy>Kelly M Luis</cp:lastModifiedBy>
  <cp:revision>3</cp:revision>
  <dcterms:created xsi:type="dcterms:W3CDTF">2019-09-28T01:05:53Z</dcterms:created>
  <dcterms:modified xsi:type="dcterms:W3CDTF">2019-09-28T02:08:34Z</dcterms:modified>
</cp:coreProperties>
</file>